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2" r:id="rId3"/>
    <p:sldId id="270" r:id="rId4"/>
    <p:sldId id="257" r:id="rId5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8B40"/>
    <a:srgbClr val="336600"/>
    <a:srgbClr val="7DC58B"/>
    <a:srgbClr val="D0F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7C0F0-F19C-4274-AF68-F6C342A78860}" type="datetimeFigureOut">
              <a:rPr lang="ru-RU" smtClean="0"/>
              <a:t>27.04.2017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D71A0-F197-4728-BA38-D4A284E004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41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71A0-F197-4728-BA38-D4A284E004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56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71A0-F197-4728-BA38-D4A284E0046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5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0D71A0-F197-4728-BA38-D4A284E004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5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18" Type="http://schemas.openxmlformats.org/officeDocument/2006/relationships/image" Target="../media/image19.jpg"/><Relationship Id="rId26" Type="http://schemas.openxmlformats.org/officeDocument/2006/relationships/image" Target="../media/image26.jpg"/><Relationship Id="rId39" Type="http://schemas.openxmlformats.org/officeDocument/2006/relationships/image" Target="../media/image39.jpg"/><Relationship Id="rId3" Type="http://schemas.openxmlformats.org/officeDocument/2006/relationships/image" Target="../media/image4.png"/><Relationship Id="rId21" Type="http://schemas.openxmlformats.org/officeDocument/2006/relationships/image" Target="../media/image1.jpg"/><Relationship Id="rId34" Type="http://schemas.openxmlformats.org/officeDocument/2006/relationships/image" Target="../media/image3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17" Type="http://schemas.openxmlformats.org/officeDocument/2006/relationships/image" Target="../media/image18.jpg"/><Relationship Id="rId25" Type="http://schemas.openxmlformats.org/officeDocument/2006/relationships/image" Target="../media/image25.jpg"/><Relationship Id="rId33" Type="http://schemas.openxmlformats.org/officeDocument/2006/relationships/image" Target="../media/image33.png"/><Relationship Id="rId38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jpg"/><Relationship Id="rId20" Type="http://schemas.openxmlformats.org/officeDocument/2006/relationships/image" Target="../media/image21.jpg"/><Relationship Id="rId29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24" Type="http://schemas.openxmlformats.org/officeDocument/2006/relationships/image" Target="../media/image24.jpg"/><Relationship Id="rId32" Type="http://schemas.openxmlformats.org/officeDocument/2006/relationships/image" Target="../media/image32.jpg"/><Relationship Id="rId37" Type="http://schemas.openxmlformats.org/officeDocument/2006/relationships/image" Target="../media/image37.jpg"/><Relationship Id="rId40" Type="http://schemas.openxmlformats.org/officeDocument/2006/relationships/image" Target="../media/image40.jpg"/><Relationship Id="rId5" Type="http://schemas.openxmlformats.org/officeDocument/2006/relationships/image" Target="../media/image6.jpg"/><Relationship Id="rId15" Type="http://schemas.openxmlformats.org/officeDocument/2006/relationships/image" Target="../media/image16.jpg"/><Relationship Id="rId23" Type="http://schemas.openxmlformats.org/officeDocument/2006/relationships/image" Target="../media/image23.jpg"/><Relationship Id="rId28" Type="http://schemas.openxmlformats.org/officeDocument/2006/relationships/image" Target="../media/image28.jpg"/><Relationship Id="rId36" Type="http://schemas.openxmlformats.org/officeDocument/2006/relationships/image" Target="../media/image36.jpg"/><Relationship Id="rId10" Type="http://schemas.openxmlformats.org/officeDocument/2006/relationships/image" Target="../media/image11.jpg"/><Relationship Id="rId19" Type="http://schemas.openxmlformats.org/officeDocument/2006/relationships/image" Target="../media/image20.jpg"/><Relationship Id="rId31" Type="http://schemas.openxmlformats.org/officeDocument/2006/relationships/image" Target="../media/image3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Relationship Id="rId22" Type="http://schemas.openxmlformats.org/officeDocument/2006/relationships/image" Target="../media/image22.jpg"/><Relationship Id="rId27" Type="http://schemas.openxmlformats.org/officeDocument/2006/relationships/image" Target="../media/image27.jpg"/><Relationship Id="rId30" Type="http://schemas.openxmlformats.org/officeDocument/2006/relationships/image" Target="../media/image30.jpg"/><Relationship Id="rId35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dn.fishki.net/upload/post/201405/19/1270197/595b6eb5dad5f80f3b42485c760c25ca.jpg" TargetMode="External"/><Relationship Id="rId13" Type="http://schemas.openxmlformats.org/officeDocument/2006/relationships/hyperlink" Target="http://cdn.fishki.net/upload/post/201405/19/1270197/772fcb8547deab9fb89efbc5bb56aa96.jpg" TargetMode="External"/><Relationship Id="rId18" Type="http://schemas.openxmlformats.org/officeDocument/2006/relationships/hyperlink" Target="http://cdn.fishki.net/upload/post/201405/19/1270197/756d081555d38e3029e43bf7c42eb237.jpg" TargetMode="External"/><Relationship Id="rId3" Type="http://schemas.openxmlformats.org/officeDocument/2006/relationships/hyperlink" Target="http://www.tpocg.org/blog/wp-content/uploads/2015/10/karanfil.png" TargetMode="External"/><Relationship Id="rId21" Type="http://schemas.openxmlformats.org/officeDocument/2006/relationships/hyperlink" Target="http://cdn.fishki.net/upload/post/201405/19/1270197/cb5185e43d1c5eff695d759be179b02c.jpg" TargetMode="External"/><Relationship Id="rId7" Type="http://schemas.openxmlformats.org/officeDocument/2006/relationships/hyperlink" Target="http://cdn.fishki.net/upload/post/201405/19/1270197/3a84f93c64ff089a70ad390b26c3b461.jpg" TargetMode="External"/><Relationship Id="rId12" Type="http://schemas.openxmlformats.org/officeDocument/2006/relationships/hyperlink" Target="http://cdn.fishki.net/upload/post/201405/19/1270197/49a504fbeccf1fe4b9bba49fae109ced.jpg" TargetMode="External"/><Relationship Id="rId17" Type="http://schemas.openxmlformats.org/officeDocument/2006/relationships/hyperlink" Target="http://cdn.fishki.net/upload/post/201405/19/1270197/9dcc50d9fd875052f7d72540a8a9d510.jpg" TargetMode="External"/><Relationship Id="rId25" Type="http://schemas.openxmlformats.org/officeDocument/2006/relationships/hyperlink" Target="http://didaktor.ru/shablony-dlya-vypolneniya-priyoma-listanie/" TargetMode="External"/><Relationship Id="rId2" Type="http://schemas.openxmlformats.org/officeDocument/2006/relationships/image" Target="../media/image1.jpg"/><Relationship Id="rId16" Type="http://schemas.openxmlformats.org/officeDocument/2006/relationships/hyperlink" Target="http://cdn.fishki.net/upload/post/201405/19/1270197/11deeef7852d4a9a75af936c2328ec3d.jpg" TargetMode="External"/><Relationship Id="rId20" Type="http://schemas.openxmlformats.org/officeDocument/2006/relationships/hyperlink" Target="http://cdn.fishki.net/upload/post/201405/19/1270197/ea100d9d41d975ab3224bf84e03df88b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dn.fishki.net/upload/post/201405/19/1270197/portnovazina.jpg" TargetMode="External"/><Relationship Id="rId11" Type="http://schemas.openxmlformats.org/officeDocument/2006/relationships/hyperlink" Target="http://cdn.fishki.net/upload/post/201405/19/1270197/e3ce9318e20d567b871b2d1a35d258dd.jpg" TargetMode="External"/><Relationship Id="rId24" Type="http://schemas.openxmlformats.org/officeDocument/2006/relationships/hyperlink" Target="http://cdn.fishki.net/upload/post/201405/19/1270197/60f04fc5374b640469d0abfc033e8ffa.jpg" TargetMode="External"/><Relationship Id="rId5" Type="http://schemas.openxmlformats.org/officeDocument/2006/relationships/hyperlink" Target="http://pedsovet.su/_ld/356/72341704.jpg" TargetMode="External"/><Relationship Id="rId15" Type="http://schemas.openxmlformats.org/officeDocument/2006/relationships/hyperlink" Target="http://cdn.fishki.net/upload/post/201405/19/1270197/1b528a49491abad6cf6e0d81b0fcc6e6.jpg" TargetMode="External"/><Relationship Id="rId23" Type="http://schemas.openxmlformats.org/officeDocument/2006/relationships/hyperlink" Target="http://cdn.fishki.net/upload/post/201405/19/1270197/52288_html_7aa01ce9.png" TargetMode="External"/><Relationship Id="rId10" Type="http://schemas.openxmlformats.org/officeDocument/2006/relationships/hyperlink" Target="http://cdn.fishki.net/upload/post/201405/19/1270197/fe4cdde36f7c3c086c0b8c06c9ddd55d.jpg" TargetMode="External"/><Relationship Id="rId19" Type="http://schemas.openxmlformats.org/officeDocument/2006/relationships/hyperlink" Target="http://cdn.fishki.net/upload/post/201405/19/1270197/3aa77436750c96a77a30381c63f4238c.jpg" TargetMode="External"/><Relationship Id="rId4" Type="http://schemas.openxmlformats.org/officeDocument/2006/relationships/hyperlink" Target="http://ww2history.ru/uploads/1264272192_26-2.jpg" TargetMode="External"/><Relationship Id="rId9" Type="http://schemas.openxmlformats.org/officeDocument/2006/relationships/hyperlink" Target="http://cdn.fishki.net/upload/post/201405/19/1270197/bfe9b5b3e16b69929fc966688b2812ad.jpg" TargetMode="External"/><Relationship Id="rId14" Type="http://schemas.openxmlformats.org/officeDocument/2006/relationships/hyperlink" Target="http://cdn.fishki.net/upload/post/201405/19/1270197/f66493b1242f9edf5063236a80e46c89.jpg" TargetMode="External"/><Relationship Id="rId22" Type="http://schemas.openxmlformats.org/officeDocument/2006/relationships/hyperlink" Target="http://cdn.fishki.net/upload/post/201405/19/1270197/5259c799fdc6f82c26ebec710f1754ff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3192" y="2137420"/>
            <a:ext cx="257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81636"/>
            <a:ext cx="482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Шипилова В.В., учитель начальных классов                                                  ГБОУ СОШ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с.Новокуровка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Хворостянский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район              </a:t>
            </a:r>
          </a:p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Самарская область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684584" y="595556"/>
            <a:ext cx="85689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Интерактивный альбом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«Маленькие герои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большой войны»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8408" y="481236"/>
            <a:ext cx="2592289" cy="338437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bliqueBottomLef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ведения 8">
            <a:hlinkClick r:id="" action="ppaction://hlinkshowjump?jump=lastslide" highlightClick="1"/>
          </p:cNvPr>
          <p:cNvSpPr/>
          <p:nvPr/>
        </p:nvSpPr>
        <p:spPr>
          <a:xfrm>
            <a:off x="8172400" y="4873724"/>
            <a:ext cx="555512" cy="610368"/>
          </a:xfrm>
          <a:prstGeom prst="actionButtonInformation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6512180" y="4873724"/>
            <a:ext cx="1224136" cy="610368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23192" y="2137420"/>
            <a:ext cx="257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9320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…Нам в сорок третьем выдали медали,</a:t>
            </a:r>
          </a:p>
          <a:p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 И только в сорок пятом — паспорта…</a:t>
            </a:r>
          </a:p>
          <a:p>
            <a:pPr algn="r"/>
            <a:r>
              <a:rPr lang="ru-RU" sz="2400" dirty="0" smtClean="0">
                <a:ln>
                  <a:solidFill>
                    <a:srgbClr val="C00000"/>
                  </a:solidFill>
                </a:ln>
              </a:rPr>
              <a:t>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</a:rPr>
              <a:t>Ю. Воронов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44876" y="1211857"/>
            <a:ext cx="7992888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ctr"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За боевые заслуги в годы Великой Отечественной войны десятки тысяч детей были награждены орденами и медалями.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пионеров-героев были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удостоены звания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</a:t>
            </a:r>
            <a:r>
              <a:rPr lang="ru-RU" sz="2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Советского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Союза.</a:t>
            </a:r>
            <a:endParaRPr lang="ru-RU" sz="2600" b="1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365760" indent="-256032">
              <a:buClr>
                <a:schemeClr val="accent3"/>
              </a:buClr>
              <a:buFont typeface="Arial" pitchFamily="34" charset="0"/>
              <a:buNone/>
              <a:defRPr/>
            </a:pP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Сотни пионеров </a:t>
            </a:r>
            <a:r>
              <a:rPr lang="ru-RU" sz="2600" b="1" dirty="0" smtClean="0">
                <a:cs typeface="Times New Roman" pitchFamily="18" charset="0"/>
              </a:rPr>
              <a:t>были награждены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медалью «Партизану Великой Отечественной войны».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2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С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выше 15 000 </a:t>
            </a:r>
            <a:r>
              <a:rPr lang="ru-RU" sz="2600" b="1" dirty="0" smtClean="0">
                <a:cs typeface="Times New Roman" pitchFamily="18" charset="0"/>
              </a:rPr>
              <a:t>человек —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медалью «За оборону   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   Ленинграда».</a:t>
            </a:r>
            <a:endParaRPr lang="ru-RU" sz="2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Свыше 20 000</a:t>
            </a:r>
            <a:r>
              <a:rPr lang="ru-RU" sz="26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600" b="1" dirty="0" smtClean="0">
                <a:cs typeface="Times New Roman" pitchFamily="18" charset="0"/>
              </a:rPr>
              <a:t>пионеров —</a:t>
            </a:r>
            <a:r>
              <a:rPr lang="ru-RU" sz="2600" dirty="0" smtClean="0">
                <a:cs typeface="Times New Roman" pitchFamily="18" charset="0"/>
              </a:rPr>
              <a:t>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медалью «За оборону</a:t>
            </a:r>
          </a:p>
          <a:p>
            <a:pPr marL="109728" indent="0">
              <a:buClr>
                <a:schemeClr val="accent3"/>
              </a:buClr>
              <a:buNone/>
              <a:defRPr/>
            </a:pPr>
            <a:r>
              <a:rPr lang="ru-RU" sz="2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6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    Москвы».</a:t>
            </a:r>
            <a:endParaRPr lang="ru-RU" sz="260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hlinkClick r:id="" action="ppaction://hlinkshowjump?jump=nextslide"/>
          </p:cNvPr>
          <p:cNvSpPr/>
          <p:nvPr/>
        </p:nvSpPr>
        <p:spPr>
          <a:xfrm>
            <a:off x="7668344" y="4873724"/>
            <a:ext cx="1224136" cy="6103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9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Группа 149"/>
          <p:cNvGrpSpPr/>
          <p:nvPr/>
        </p:nvGrpSpPr>
        <p:grpSpPr>
          <a:xfrm>
            <a:off x="4605581" y="265212"/>
            <a:ext cx="4032448" cy="5032389"/>
            <a:chOff x="3355826" y="481235"/>
            <a:chExt cx="4032448" cy="5032389"/>
          </a:xfrm>
        </p:grpSpPr>
        <p:sp>
          <p:nvSpPr>
            <p:cNvPr id="151" name="TextBox 150"/>
            <p:cNvSpPr txBox="1"/>
            <p:nvPr/>
          </p:nvSpPr>
          <p:spPr>
            <a:xfrm>
              <a:off x="3355826" y="481235"/>
              <a:ext cx="4032448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</a:rPr>
                <a:t>Юные безусые герои,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Юными остались вы навек.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Перед вашим вдруг</a:t>
              </a:r>
            </a:p>
            <a:p>
              <a:r>
                <a:rPr lang="ru-RU" sz="2400" dirty="0">
                  <a:solidFill>
                    <a:srgbClr val="FF0000"/>
                  </a:solidFill>
                </a:rPr>
                <a:t> </a:t>
              </a:r>
              <a:r>
                <a:rPr lang="ru-RU" sz="2400" dirty="0" smtClean="0">
                  <a:solidFill>
                    <a:srgbClr val="FF0000"/>
                  </a:solidFill>
                </a:rPr>
                <a:t>                      ожившим строем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Мы стоим, не поднимая век.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Боль и гнев сейчас тому </a:t>
              </a:r>
            </a:p>
            <a:p>
              <a:r>
                <a:rPr lang="ru-RU" sz="2400" dirty="0">
                  <a:solidFill>
                    <a:srgbClr val="FF0000"/>
                  </a:solidFill>
                </a:rPr>
                <a:t> </a:t>
              </a:r>
              <a:r>
                <a:rPr lang="ru-RU" sz="2400" dirty="0" smtClean="0">
                  <a:solidFill>
                    <a:srgbClr val="FF0000"/>
                  </a:solidFill>
                </a:rPr>
                <a:t>                                  причиной,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Благодарность вечная вам</a:t>
              </a:r>
            </a:p>
            <a:p>
              <a:r>
                <a:rPr lang="ru-RU" sz="2400" dirty="0">
                  <a:solidFill>
                    <a:srgbClr val="FF0000"/>
                  </a:solidFill>
                </a:rPr>
                <a:t> </a:t>
              </a:r>
              <a:r>
                <a:rPr lang="ru-RU" sz="2400" dirty="0" smtClean="0">
                  <a:solidFill>
                    <a:srgbClr val="FF0000"/>
                  </a:solidFill>
                </a:rPr>
                <a:t>                                           всем, 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Маленькие стойкие  </a:t>
              </a:r>
            </a:p>
            <a:p>
              <a:r>
                <a:rPr lang="ru-RU" sz="2400" dirty="0">
                  <a:solidFill>
                    <a:srgbClr val="FF0000"/>
                  </a:solidFill>
                </a:rPr>
                <a:t> </a:t>
              </a:r>
              <a:r>
                <a:rPr lang="ru-RU" sz="2400" dirty="0" smtClean="0">
                  <a:solidFill>
                    <a:srgbClr val="FF0000"/>
                  </a:solidFill>
                </a:rPr>
                <a:t>                                  мужчины,</a:t>
              </a:r>
            </a:p>
            <a:p>
              <a:r>
                <a:rPr lang="ru-RU" sz="2400" dirty="0" smtClean="0">
                  <a:solidFill>
                    <a:srgbClr val="FF0000"/>
                  </a:solidFill>
                </a:rPr>
                <a:t>Девочки, достойные поэм.</a:t>
              </a:r>
            </a:p>
            <a:p>
              <a:endParaRPr lang="ru-RU" sz="2400" dirty="0">
                <a:solidFill>
                  <a:srgbClr val="FF0000"/>
                </a:solidFill>
              </a:endParaRPr>
            </a:p>
          </p:txBody>
        </p:sp>
        <p:pic>
          <p:nvPicPr>
            <p:cNvPr id="152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150" y="4921337"/>
              <a:ext cx="2009800" cy="59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9" name="TextBox 148"/>
          <p:cNvSpPr txBox="1"/>
          <p:nvPr/>
        </p:nvSpPr>
        <p:spPr>
          <a:xfrm>
            <a:off x="477140" y="1417340"/>
            <a:ext cx="41858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 щадя себя в огне войны,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Не жалея сил во имя Родины,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Дети героической страны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Были настоящими героями!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              </a:t>
            </a:r>
            <a:r>
              <a:rPr lang="ru-RU" sz="2000" b="1" i="1" dirty="0">
                <a:solidFill>
                  <a:srgbClr val="FF0000"/>
                </a:solidFill>
              </a:rPr>
              <a:t>Р</a:t>
            </a:r>
            <a:r>
              <a:rPr lang="ru-RU" sz="2000" b="1" i="1" dirty="0" smtClean="0">
                <a:solidFill>
                  <a:srgbClr val="FF0000"/>
                </a:solidFill>
              </a:rPr>
              <a:t>оберт Рождественский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48" name="страница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29735"/>
          </a:xfrm>
          <a:prstGeom prst="rect">
            <a:avLst/>
          </a:prstGeom>
        </p:spPr>
      </p:pic>
      <p:pic>
        <p:nvPicPr>
          <p:cNvPr id="146" name="страница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29735"/>
          </a:xfrm>
          <a:prstGeom prst="rect">
            <a:avLst/>
          </a:prstGeom>
        </p:spPr>
      </p:pic>
      <p:pic>
        <p:nvPicPr>
          <p:cNvPr id="144" name="страница 1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3945" cy="5029735"/>
          </a:xfrm>
          <a:prstGeom prst="rect">
            <a:avLst/>
          </a:prstGeom>
        </p:spPr>
      </p:pic>
      <p:pic>
        <p:nvPicPr>
          <p:cNvPr id="140" name="страница 1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3945" cy="5029735"/>
          </a:xfrm>
          <a:prstGeom prst="rect">
            <a:avLst/>
          </a:prstGeom>
        </p:spPr>
      </p:pic>
      <p:pic>
        <p:nvPicPr>
          <p:cNvPr id="138" name="страница 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9" cy="5029735"/>
          </a:xfrm>
          <a:prstGeom prst="rect">
            <a:avLst/>
          </a:prstGeom>
        </p:spPr>
      </p:pic>
      <p:pic>
        <p:nvPicPr>
          <p:cNvPr id="136" name="страница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34" name="страница 1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32" name="страница 1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30" name="страница 1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28" name="страница 1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26" name="страница 1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24" name="страница 1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22" name="страница 1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20" name="страница 1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18" name="страница 1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16" name="страница 1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pic>
        <p:nvPicPr>
          <p:cNvPr id="114" name="страница 1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8" cy="5037099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00"/>
            </a:avLst>
          </a:prstGeom>
          <a:blipFill dpi="0"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1" name="страница 2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12" name="страница 1"/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93" y="265212"/>
            <a:ext cx="4139999" cy="5037099"/>
          </a:xfrm>
          <a:prstGeom prst="rect">
            <a:avLst/>
          </a:prstGeom>
        </p:spPr>
      </p:pic>
      <p:pic>
        <p:nvPicPr>
          <p:cNvPr id="113" name="страница 2"/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15" name="страница 2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17" name="страница 2"/>
          <p:cNvPicPr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1" y="265212"/>
            <a:ext cx="4138487" cy="5040000"/>
          </a:xfrm>
          <a:prstGeom prst="rect">
            <a:avLst/>
          </a:prstGeom>
        </p:spPr>
      </p:pic>
      <p:pic>
        <p:nvPicPr>
          <p:cNvPr id="119" name="страница 2"/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21" name="страница 2"/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23" name="страница 2"/>
          <p:cNvPicPr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25" name="страница 2"/>
          <p:cNvPicPr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27" name="страница 2"/>
          <p:cNvPicPr>
            <a:picLocks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29" name="страница 2"/>
          <p:cNvPicPr>
            <a:picLocks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31" name="страница 2"/>
          <p:cNvPicPr>
            <a:picLocks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33" name="страница 2"/>
          <p:cNvPicPr>
            <a:picLocks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35" name="страница 2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37" name="страница 2"/>
          <p:cNvPicPr>
            <a:picLocks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39" name="страница 2"/>
          <p:cNvPicPr>
            <a:picLocks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43" name="страница 2"/>
          <p:cNvPicPr>
            <a:picLocks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45" name="страница 2"/>
          <p:cNvPicPr>
            <a:picLocks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pic>
        <p:nvPicPr>
          <p:cNvPr id="147" name="страница 2"/>
          <p:cNvPicPr>
            <a:picLocks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8" y="265212"/>
            <a:ext cx="4140000" cy="5040000"/>
          </a:xfrm>
          <a:prstGeom prst="rect">
            <a:avLst/>
          </a:prstGeom>
        </p:spPr>
      </p:pic>
      <p:sp>
        <p:nvSpPr>
          <p:cNvPr id="2" name="4-конечная звезда 1">
            <a:hlinkClick r:id="" action="ppaction://hlinkshowjump?jump=endshow"/>
          </p:cNvPr>
          <p:cNvSpPr/>
          <p:nvPr/>
        </p:nvSpPr>
        <p:spPr>
          <a:xfrm>
            <a:off x="8719292" y="5233764"/>
            <a:ext cx="228600" cy="228600"/>
          </a:xfrm>
          <a:prstGeom prst="star4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"/>
                            </p:stCondLst>
                            <p:childTnLst>
                              <p:par>
                                <p:cTn id="2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500"/>
                            </p:stCondLst>
                            <p:childTnLst>
                              <p:par>
                                <p:cTn id="25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500"/>
                            </p:stCondLst>
                            <p:childTnLst>
                              <p:par>
                                <p:cTn id="26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500"/>
                            </p:stCondLst>
                            <p:childTnLst>
                              <p:par>
                                <p:cTn id="28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0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>
                      <p:stCondLst>
                        <p:cond delay="0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500"/>
                            </p:stCondLst>
                            <p:childTnLst>
                              <p:par>
                                <p:cTn id="3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70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1" fill="hold">
                      <p:stCondLst>
                        <p:cond delay="0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4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"/>
                            </p:stCondLst>
                            <p:childTnLst>
                              <p:par>
                                <p:cTn id="39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500"/>
                            </p:stCondLst>
                            <p:childTnLst>
                              <p:par>
                                <p:cTn id="42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45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1" fill="hold">
                      <p:stCondLst>
                        <p:cond delay="0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4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500"/>
                            </p:stCondLst>
                            <p:childTnLst>
                              <p:par>
                                <p:cTn id="46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6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7" fill="hold">
                      <p:stCondLst>
                        <p:cond delay="0"/>
                      </p:stCondLst>
                      <p:childTnLst>
                        <p:par>
                          <p:cTn id="468" fill="hold">
                            <p:stCondLst>
                              <p:cond delay="0"/>
                            </p:stCondLst>
                            <p:childTnLst>
                              <p:par>
                                <p:cTn id="46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0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3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500"/>
                            </p:stCondLst>
                            <p:childTnLst>
                              <p:par>
                                <p:cTn id="47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500"/>
                            </p:stCondLst>
                            <p:childTnLst>
                              <p:par>
                                <p:cTn id="49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500"/>
                            </p:stCondLst>
                            <p:childTnLst>
                              <p:par>
                                <p:cTn id="50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1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5" fill="hold">
                      <p:stCondLst>
                        <p:cond delay="0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8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500"/>
                            </p:stCondLst>
                            <p:childTnLst>
                              <p:par>
                                <p:cTn id="52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500"/>
                            </p:stCondLst>
                            <p:childTnLst>
                              <p:par>
                                <p:cTn id="5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0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500"/>
                            </p:stCondLst>
                            <p:childTnLst>
                              <p:par>
                                <p:cTn id="55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6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500"/>
                            </p:stCondLst>
                            <p:childTnLst>
                              <p:par>
                                <p:cTn id="57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00816" y="42256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30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07504" y="449878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3"/>
              </a:rPr>
              <a:t>http://www.tpocg.org/blog/wp-content/uploads/2015/10/karanfil.png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4"/>
              </a:rPr>
              <a:t>http://ww2history.ru/uploads/1264272192_26-2.jpg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5"/>
              </a:rPr>
              <a:t>http://pedsovet.su/_ld/356/72341704.jpg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6"/>
              </a:rPr>
              <a:t>http://cdn.fishki.net/upload/post/201405/19/1270197/portnovazina.jpg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7"/>
              </a:rPr>
              <a:t>http://cdn.fishki.net/upload/post/201405/19/1270197/3a84f93c64ff089a70ad390b26c3b461.jpg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8"/>
              </a:rPr>
              <a:t>http://cdn.fishki.net/upload/post/201405/19/1270197/595b6eb5dad5f80f3b42485c760c25ca.jpg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9"/>
              </a:rPr>
              <a:t>http://cdn.fishki.net/upload/post/201405/19/1270197/bfe9b5b3e16b69929fc966688b2812ad.jpg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0"/>
              </a:rPr>
              <a:t>http://cdn.fishki.net/upload/post/201405/19/1270197/fe4cdde36f7c3c086c0b8c06c9ddd55d.jpg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1"/>
              </a:rPr>
              <a:t>http://cdn.fishki.net/upload/post/201405/19/1270197/e3ce9318e20d567b871b2d1a35d258dd.jpg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2"/>
              </a:rPr>
              <a:t>http://cdn.fishki.net/upload/post/201405/19/1270197/49a504fbeccf1fe4b9bba49fae109ced.jpg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3"/>
              </a:rPr>
              <a:t>http://cdn.fishki.net/upload/post/201405/19/1270197/772fcb8547deab9fb89efbc5bb56aa96.jpg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4"/>
              </a:rPr>
              <a:t>http://cdn.fishki.net/upload/post/201405/19/1270197/f66493b1242f9edf5063236a80e46c89.jpg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5"/>
              </a:rPr>
              <a:t>http://cdn.fishki.net/upload/post/201405/19/1270197/1b528a49491abad6cf6e0d81b0fcc6e6.jpg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6"/>
              </a:rPr>
              <a:t>http://cdn.fishki.net/upload/post/201405/19/1270197/11deeef7852d4a9a75af936c2328ec3d.jpg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7"/>
              </a:rPr>
              <a:t>http://cdn.fishki.net/upload/post/201405/19/1270197/9dcc50d9fd875052f7d72540a8a9d510.jpg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8"/>
              </a:rPr>
              <a:t>http://cdn.fishki.net/upload/post/201405/19/1270197/756d081555d38e3029e43bf7c42eb237.jpg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19"/>
              </a:rPr>
              <a:t>http://cdn.fishki.net/upload/post/201405/19/1270197/3aa77436750c96a77a30381c63f4238c.jpg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0"/>
              </a:rPr>
              <a:t>http://cdn.fishki.net/upload/post/201405/19/1270197/ea100d9d41d975ab3224bf84e03df88b.jpg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1"/>
              </a:rPr>
              <a:t>http://cdn.fishki.net/upload/post/201405/19/1270197/cb5185e43d1c5eff695d759be179b02c.jpg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2"/>
              </a:rPr>
              <a:t>http://cdn.fishki.net/upload/post/201405/19/1270197/5259c799fdc6f82c26ebec710f1754ff.jpg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3"/>
              </a:rPr>
              <a:t>http://cdn.fishki.net/upload/post/201405/19/1270197/52288_html_7aa01ce9.png</a:t>
            </a:r>
            <a:r>
              <a:rPr lang="ru-RU" sz="1400" b="1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</a:rPr>
              <a:t>  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b="1" u="sng" kern="1200" dirty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4"/>
              </a:rPr>
              <a:t>http://</a:t>
            </a:r>
            <a:r>
              <a:rPr lang="ru-RU" sz="1400" b="1" u="sng" kern="1200" dirty="0" smtClean="0">
                <a:solidFill>
                  <a:srgbClr val="7030A0"/>
                </a:solidFill>
                <a:effectLst/>
                <a:latin typeface="Calibri"/>
                <a:ea typeface="Times New Roman"/>
                <a:cs typeface="Times New Roman"/>
                <a:hlinkClick r:id="rId24"/>
              </a:rPr>
              <a:t>cdn.fishki.net/upload/post/201405/19/1270197/60f04fc5374b640469d0abfc033e8ffa.jpg</a:t>
            </a:r>
            <a:endParaRPr lang="ru-RU" sz="1400" b="1" u="sng" kern="1200" dirty="0" smtClean="0">
              <a:solidFill>
                <a:srgbClr val="7030A0"/>
              </a:solidFill>
              <a:effectLst/>
              <a:latin typeface="Calibri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sz="1600" b="1" u="sng" dirty="0">
                <a:hlinkClick r:id="rId25"/>
              </a:rPr>
              <a:t>http://didaktor.ru/shablony-dlya-vypolneniya-priyoma-listanie/</a:t>
            </a:r>
            <a:r>
              <a:rPr lang="ru-RU" sz="1600" b="1" dirty="0"/>
              <a:t> -приём листания Лебедева С.Н</a:t>
            </a:r>
            <a:endParaRPr lang="ru-RU" sz="1600" b="1" dirty="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3466" y="105728"/>
            <a:ext cx="1228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Источники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8494736" y="4746860"/>
            <a:ext cx="394344" cy="521208"/>
          </a:xfrm>
          <a:prstGeom prst="actionButtonHom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тлас  Биология 6 клас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 Биология 6 класс</Template>
  <TotalTime>1246</TotalTime>
  <Words>207</Words>
  <Application>Microsoft Office PowerPoint</Application>
  <PresentationFormat>Экран (16:10)</PresentationFormat>
  <Paragraphs>59</Paragraphs>
  <Slides>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Атлас  Биология 6 класс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Lebedev SN</dc:creator>
  <cp:lastModifiedBy>алексей</cp:lastModifiedBy>
  <cp:revision>92</cp:revision>
  <dcterms:created xsi:type="dcterms:W3CDTF">2011-06-10T02:54:57Z</dcterms:created>
  <dcterms:modified xsi:type="dcterms:W3CDTF">2017-04-27T13:19:14Z</dcterms:modified>
</cp:coreProperties>
</file>